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5" d="100"/>
          <a:sy n="35" d="100"/>
        </p:scale>
        <p:origin x="1236" y="4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AC5-223D-242A-FA2F-93217B73F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2A2B9-9EEC-F68E-BF3E-8B80AD464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AFE14-02D1-518E-7CAC-DE25AA4AE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C3EC-2CCE-4E60-86B9-F437432AAA0B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401B0-88DC-5717-C450-783B2825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2B284-237E-189B-A727-B026C4AE1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59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344B-28D6-780A-A4B4-570E4A59F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876A7-4357-CB35-89B2-BA8698465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BCE4C-3BEC-6A52-5B2D-C73393EDD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C3EC-2CCE-4E60-86B9-F437432AAA0B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F3679-A787-0D3D-60B3-34996684D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3B23B-1F51-11C6-6FA2-7E87DB915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4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0C98C4-92FD-7549-ABCC-2291D3F06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4BC5B-61AB-E8EA-96B1-F2D81EA62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81777-4407-7C81-AB34-EC0233718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C3EC-2CCE-4E60-86B9-F437432AAA0B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EB6F7-8ED7-A046-1C09-904CCA8C6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A8169-B864-DD22-C570-537EE5AC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89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6CCD3-EBE4-B348-B01B-F2158410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C0414-ACBE-A005-E11A-4CA09C40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F2BE4-E2B5-1A16-B4F5-3B44E5BA4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C3EC-2CCE-4E60-86B9-F437432AAA0B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0EC07-261D-E507-BCFD-AB1036F98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AB1E7-86D1-5C3B-C952-8EDB4F07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0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C061-A3FE-59C2-EA8A-053CC3834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129EA-70B5-0628-3E94-07C6D2171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CFDC4-90E7-2760-3BAA-66E0F4655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C3EC-2CCE-4E60-86B9-F437432AAA0B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C2DB7-3C0D-3FC8-B7A8-349B4BFF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0752C-9FEF-EE50-2BA7-FD9F09E31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30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924A-38EB-052E-53D9-F7C10128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F02BB-AD9D-AC81-AA46-2E3A33814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86373-EF69-857A-A451-3723DE105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F4BFF-3D3B-12B9-8156-AD14EA3E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C3EC-2CCE-4E60-86B9-F437432AAA0B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DEA41-3079-8A83-445F-60C443BF4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D044C-F73B-35DC-512B-40175F981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7ACF-CDCB-F708-4C1F-29F9B2056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A7D39-CD50-F597-275B-3D8C23441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94E49-9E59-1A6C-F3C3-57C05609A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2D6A1-E427-3B2B-905C-E85C85443C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ACE795-E940-4014-FDFD-66017FA5FE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714AC7-B84D-7F06-E6B9-93F440A5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C3EC-2CCE-4E60-86B9-F437432AAA0B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43626F-BAF4-3EE7-043F-99ABD264C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AF4089-3313-A626-AF5A-CA81E01D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1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B4D9-6448-B123-E6D2-2F496065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179A76-4B2B-AB85-6ABE-E0016DD0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C3EC-2CCE-4E60-86B9-F437432AAA0B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A9451-ED12-23E3-4A81-789D00782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0FF09-AE6F-200F-E11D-5B54E8BC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00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C70078-0847-E43D-708B-9AB66B4A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C3EC-2CCE-4E60-86B9-F437432AAA0B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EA1B0-ED1A-738C-D100-18B4B99C8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977F1-78C7-2FCB-7F0A-125C5C1A2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83A8-BD59-A284-3D11-83E54D78E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C622F-1A3C-B856-7E4E-65D3928DD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46F9D-9E6E-FA94-9BF6-5AD131817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33A63-09D8-E10D-1317-A5BAC965D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C3EC-2CCE-4E60-86B9-F437432AAA0B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0F2C3-F8AF-0D3E-5F21-F2EF18C83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93E3C-116E-E5AE-714A-0B7C9999E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0892-B222-5E5C-D66A-35D4AF6F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2D9964-20AB-EC86-DAD4-EED24F9ADB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AA5F6-75C1-DFF9-840E-C192545A8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AA984-2EED-F75F-954D-BD3BA94EB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C3EC-2CCE-4E60-86B9-F437432AAA0B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1F264-322E-3E6A-BA29-3CD1F129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7C0A2-5D88-4479-5D38-20ED0714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00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2AED1-0466-CF4F-0C7C-3F41AB4D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23703-0E2D-CAC6-E03A-831C42551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AB494-C631-5A41-7823-BD18EC5D7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CC3EC-2CCE-4E60-86B9-F437432AAA0B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1FE44-1290-DE7A-D12F-FC0F1E886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5055-D909-C6FC-C6EC-C49DDE56B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64249-AA08-4A6F-A7AC-23DDC23E6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DEB2B-097F-9189-BC48-7D8CDEFB3B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27EF6-FA55-88DF-1BFF-9955983349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45" t="1343" r="25000" b="42635"/>
          <a:stretch/>
        </p:blipFill>
        <p:spPr>
          <a:xfrm>
            <a:off x="-295065" y="-6928"/>
            <a:ext cx="12487065" cy="68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6D9AE-C0C6-6455-C9CF-CDD25DF0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0BF2B-A413-FA79-5030-77304656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AE1A0-5E80-6D8B-89D9-913031C72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0B214-726B-2891-956B-41BA0D86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5B024-15F5-256C-B634-946E1C366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BD8CC-A0EA-A97F-A2E7-A8217921E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AFCC5C-02F6-4E94-9932-CCB71CF37B8B}"/>
              </a:ext>
            </a:extLst>
          </p:cNvPr>
          <p:cNvSpPr/>
          <p:nvPr/>
        </p:nvSpPr>
        <p:spPr>
          <a:xfrm>
            <a:off x="0" y="5975443"/>
            <a:ext cx="3602182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/>
                <a:latin typeface="Segoe UI" panose="020B0502040204020203" pitchFamily="34" charset="0"/>
              </a:rPr>
              <a:t>Add-Migration </a:t>
            </a:r>
            <a:r>
              <a:rPr lang="en-US" dirty="0" err="1">
                <a:effectLst/>
                <a:latin typeface="Segoe UI" panose="020B0502040204020203" pitchFamily="34" charset="0"/>
              </a:rPr>
              <a:t>InitialCreate</a:t>
            </a:r>
            <a:br>
              <a:rPr lang="en-US" dirty="0">
                <a:effectLst/>
                <a:latin typeface="Segoe UI" panose="020B0502040204020203" pitchFamily="34" charset="0"/>
              </a:rPr>
            </a:br>
            <a:r>
              <a:rPr lang="en-US" dirty="0">
                <a:effectLst/>
                <a:latin typeface="Segoe UI" panose="020B0502040204020203" pitchFamily="34" charset="0"/>
              </a:rPr>
              <a:t>Update-Database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281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89DF-914A-4DE4-45C3-788AFD6DB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9D16D-EAF3-1ABB-5434-BCC2B861B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F510B-29B6-30F2-773D-6EAC55669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45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7DA78-C8EF-BD0C-333F-9CA96DFE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5C5A6-7649-C307-805A-BFBC068E3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ADB58-3DFA-E0AB-C86C-A4A1622AF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96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B08F-4933-889C-6F0E-6A4D4C14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A1136-C853-27FF-F99D-A22E82FD7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05065-BE88-7019-98EC-BF90DAF6B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85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14E98-9387-A265-98D1-78BAC8290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DD639-B406-A953-66C4-D94043249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A1F25-FD0D-A5DE-2792-5F7E97348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7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8A87-1D4A-3CAE-B2F3-829F4E72F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6C2F-F382-E222-8CCA-7B1D0509A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E1373-5F86-1D17-7179-D1099078B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50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5E722-C315-04D0-9115-8E5E1680D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ECC1A-94B9-57E8-4BD4-7342E6DB1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59289-A09C-4973-4BF7-2461BA99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3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1427-39CF-40F4-E069-18E601D4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DFDDD-A9DE-0AFA-D7B1-B47F4DCF5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C3A9C-6704-B532-7A4B-1DB2FC56D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98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17E0-342D-3FA9-36B7-7796F059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13264-9498-1774-341F-178E187DD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F7098-0E2F-4487-65B9-F9CAA6453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68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6B2A-CD8E-D0D1-0ABC-BD98F4BD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1B371-FCFD-443E-CB24-E793BB928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14AA4-091E-8FA7-778E-33B281A0F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91" t="37564" r="51591" b="44567"/>
          <a:stretch/>
        </p:blipFill>
        <p:spPr>
          <a:xfrm>
            <a:off x="4765964" y="-160173"/>
            <a:ext cx="7022230" cy="633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41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7513-B906-C3C5-F208-7160B1E03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DB3CD-82FB-DCC5-2E1E-AB14F7E25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D3E98-A0A5-BEE1-3275-0C42C486A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64" t="38530" r="48409" b="40703"/>
          <a:stretch/>
        </p:blipFill>
        <p:spPr>
          <a:xfrm>
            <a:off x="4433454" y="263442"/>
            <a:ext cx="5763491" cy="369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29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04BD-B16F-A16F-6EA2-C96DB71FB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5F99E-185B-EFDA-0A80-470D34486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FF2CC-A7D3-3A82-216C-A43CAA12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61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71D60-0952-1273-3542-A897915AA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E6B2F-89CA-5B63-0AEA-16846764A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DDACE-46A1-048D-2ACD-4AC45635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0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4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Thane Thompson</dc:creator>
  <cp:lastModifiedBy>Thane Thompson</cp:lastModifiedBy>
  <cp:revision>1</cp:revision>
  <dcterms:created xsi:type="dcterms:W3CDTF">2024-01-22T23:10:43Z</dcterms:created>
  <dcterms:modified xsi:type="dcterms:W3CDTF">2024-01-23T02:47:02Z</dcterms:modified>
</cp:coreProperties>
</file>